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D47C-EC9F-41D8-8BEA-80C0261E3F47}" type="datetimeFigureOut">
              <a:rPr lang="ru-RU" smtClean="0"/>
              <a:t>09.02.2011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D14B-7650-4D5F-9913-13038166D5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D47C-EC9F-41D8-8BEA-80C0261E3F47}" type="datetimeFigureOut">
              <a:rPr lang="ru-RU" smtClean="0"/>
              <a:t>09.02.2011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D14B-7650-4D5F-9913-13038166D5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D47C-EC9F-41D8-8BEA-80C0261E3F47}" type="datetimeFigureOut">
              <a:rPr lang="ru-RU" smtClean="0"/>
              <a:t>09.02.2011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D14B-7650-4D5F-9913-13038166D5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D47C-EC9F-41D8-8BEA-80C0261E3F47}" type="datetimeFigureOut">
              <a:rPr lang="ru-RU" smtClean="0"/>
              <a:t>09.02.2011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D14B-7650-4D5F-9913-13038166D5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D47C-EC9F-41D8-8BEA-80C0261E3F47}" type="datetimeFigureOut">
              <a:rPr lang="ru-RU" smtClean="0"/>
              <a:t>09.02.2011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D14B-7650-4D5F-9913-13038166D5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D47C-EC9F-41D8-8BEA-80C0261E3F47}" type="datetimeFigureOut">
              <a:rPr lang="ru-RU" smtClean="0"/>
              <a:t>09.02.2011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D14B-7650-4D5F-9913-13038166D5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D47C-EC9F-41D8-8BEA-80C0261E3F47}" type="datetimeFigureOut">
              <a:rPr lang="ru-RU" smtClean="0"/>
              <a:t>09.02.2011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D14B-7650-4D5F-9913-13038166D5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D47C-EC9F-41D8-8BEA-80C0261E3F47}" type="datetimeFigureOut">
              <a:rPr lang="ru-RU" smtClean="0"/>
              <a:t>09.02.2011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D14B-7650-4D5F-9913-13038166D5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D47C-EC9F-41D8-8BEA-80C0261E3F47}" type="datetimeFigureOut">
              <a:rPr lang="ru-RU" smtClean="0"/>
              <a:t>09.02.2011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D14B-7650-4D5F-9913-13038166D5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D47C-EC9F-41D8-8BEA-80C0261E3F47}" type="datetimeFigureOut">
              <a:rPr lang="ru-RU" smtClean="0"/>
              <a:t>09.02.2011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D14B-7650-4D5F-9913-13038166D5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D47C-EC9F-41D8-8BEA-80C0261E3F47}" type="datetimeFigureOut">
              <a:rPr lang="ru-RU" smtClean="0"/>
              <a:t>09.02.2011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D14B-7650-4D5F-9913-13038166D5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FD47C-EC9F-41D8-8BEA-80C0261E3F47}" type="datetimeFigureOut">
              <a:rPr lang="ru-RU" smtClean="0"/>
              <a:t>09.02.2011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0D14B-7650-4D5F-9913-13038166D5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Каспийское море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71678"/>
            <a:ext cx="76200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714612" y="2071678"/>
            <a:ext cx="38659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Конец</a:t>
            </a:r>
            <a:endParaRPr lang="ru-RU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571504"/>
            <a:ext cx="5072098" cy="6715148"/>
          </a:xfrm>
        </p:spPr>
        <p:txBody>
          <a:bodyPr>
            <a:normAutofit fontScale="70000" lnSpcReduction="20000"/>
          </a:bodyPr>
          <a:lstStyle/>
          <a:p>
            <a:r>
              <a:rPr lang="vi-VN" b="1" dirty="0" smtClean="0"/>
              <a:t>Каспи́йское мо́ре</a:t>
            </a:r>
            <a:r>
              <a:rPr lang="ru-RU" b="1" dirty="0" smtClean="0"/>
              <a:t> </a:t>
            </a:r>
            <a:r>
              <a:rPr lang="en-US" dirty="0" smtClean="0"/>
              <a:t>— </a:t>
            </a:r>
            <a:r>
              <a:rPr lang="vi-VN" dirty="0" smtClean="0"/>
              <a:t>самое большое на Земле бессточное озеро, расположенное на стыке Европы и Азии, называемое морем из-за того, что его ложе сложено земной корой океанического типа. Каспийское море представляет собой бессточное озеро, и вода в нём солёная, от 0,05 ‰ близ устья Волги до 11—13 ‰ на юго-востоке. Уровень воды подвержен колебаниям, в настоящее время — примерно −28 м ниже уровня Мирового океана. Площадь Каспийского моря в настоящее время — примерно 371 000 км², максимальная глубина — 1025 м.</a:t>
            </a:r>
            <a:endParaRPr lang="ru-RU" dirty="0"/>
          </a:p>
        </p:txBody>
      </p:sp>
      <p:pic>
        <p:nvPicPr>
          <p:cNvPr id="4" name="Picture 3" descr="C:\Users\11\Desktop\471px-Caspian_Sea_from_orbit-NoRedLi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500042"/>
            <a:ext cx="4486276" cy="57054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Площадь и объём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5749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Площадь и объём воды Каспийского моря значительно изменяется в зависимости от колебаний уровня воды. При уровне воды −26,75 м площадь составляет примерно 371 000 квадратных километров, объём вод — 78 648 кубических километров, что составляет примерно 44 % мировых запасов озёрных вод. Максимальная глубина Каспийского моря — в Южно-Каспийской впадине, в 1025 метрах от уровня его поверхности. По величине максимальной глубины Каспийское море уступает лишь Байкалу (1620 м) и Танганьике (1435 м). Средняя глубина Каспийского моря, рассчитанная по </a:t>
            </a:r>
            <a:r>
              <a:rPr lang="ru-RU" dirty="0" err="1" smtClean="0"/>
              <a:t>батиграфической</a:t>
            </a:r>
            <a:r>
              <a:rPr lang="ru-RU" dirty="0" smtClean="0"/>
              <a:t> кривой, составляет 208 метров. В то же время северная часть Каспия — мелководная, её максимальная глубина не превышает 25 метров, а средняя глубина — 4 метра.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285496"/>
            <a:ext cx="3862379" cy="257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500042"/>
            <a:ext cx="4543428" cy="635795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Каспийское море – крупнейший закрытый водоем в мире – омывает западную часть Казахстана. Название моря связано с племенем «</a:t>
            </a:r>
            <a:r>
              <a:rPr lang="ru-RU" dirty="0" err="1" smtClean="0"/>
              <a:t>каспии</a:t>
            </a:r>
            <a:r>
              <a:rPr lang="ru-RU" dirty="0" smtClean="0"/>
              <a:t>», которое населяло его берега с незапамятных времен. Также море носило и такие названия как </a:t>
            </a:r>
            <a:r>
              <a:rPr lang="ru-RU" dirty="0" err="1" smtClean="0"/>
              <a:t>Гирканское</a:t>
            </a:r>
            <a:r>
              <a:rPr lang="ru-RU" dirty="0" smtClean="0"/>
              <a:t>, Хазарское, </a:t>
            </a:r>
            <a:r>
              <a:rPr lang="ru-RU" dirty="0" err="1" smtClean="0"/>
              <a:t>Хвалынское</a:t>
            </a:r>
            <a:r>
              <a:rPr lang="ru-RU" dirty="0" smtClean="0"/>
              <a:t>. Первые упоминания о Каспийском море и населяющих его прибрежную часть племенах содержатся еще в работах Геродота. Документ о посещении российских путешественников районов Каспийского моря относится ко времени IX-X веков. В начале XVIII века Петр I начал серьезное исследование Каспийского моря (экспедиции </a:t>
            </a:r>
            <a:r>
              <a:rPr lang="ru-RU" dirty="0" err="1" smtClean="0"/>
              <a:t>Бековича-Черкасского</a:t>
            </a:r>
            <a:r>
              <a:rPr lang="ru-RU" dirty="0" smtClean="0"/>
              <a:t> и др.). Заслуга в изучении этого региона принадлежит таким ученым и путешественникам как </a:t>
            </a:r>
            <a:r>
              <a:rPr lang="ru-RU" dirty="0" err="1" smtClean="0"/>
              <a:t>Соимонов</a:t>
            </a:r>
            <a:r>
              <a:rPr lang="ru-RU" dirty="0" smtClean="0"/>
              <a:t> И.Ф., </a:t>
            </a:r>
            <a:r>
              <a:rPr lang="ru-RU" dirty="0" err="1" smtClean="0"/>
              <a:t>Ивашинцев</a:t>
            </a:r>
            <a:r>
              <a:rPr lang="ru-RU" dirty="0" smtClean="0"/>
              <a:t> Н.А., </a:t>
            </a:r>
            <a:r>
              <a:rPr lang="ru-RU" dirty="0" err="1" smtClean="0"/>
              <a:t>Поллас</a:t>
            </a:r>
            <a:r>
              <a:rPr lang="ru-RU" dirty="0" smtClean="0"/>
              <a:t> П.С., </a:t>
            </a:r>
            <a:r>
              <a:rPr lang="ru-RU" dirty="0" err="1" smtClean="0"/>
              <a:t>Гмелин</a:t>
            </a:r>
            <a:r>
              <a:rPr lang="ru-RU" dirty="0" smtClean="0"/>
              <a:t> С.Г., Карелин Г.С. и др.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394328" cy="443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4371948" cy="590076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Каспийское море тянется с севера на юг на протяжении 1200 км, средняя ширина его - 320 км, длина береговой линии – около 7000 км (6000 км принадлежит территории России и других стран). Область акватории – 371000 кв. км; морской уровень ниже уровня океана на 28,5 (1971 г.). Максимальная глубина моря – 1025 м (в южной части). Казахстанская часть моря - не глубока, глубина северного берега Каспия всего около 15-20 м. Самые крупные заливы на территории Казахстана – Комсомолец, Мангышлакский (</a:t>
            </a:r>
            <a:r>
              <a:rPr lang="ru-RU" dirty="0" err="1" smtClean="0"/>
              <a:t>Мангыстау</a:t>
            </a:r>
            <a:r>
              <a:rPr lang="ru-RU" dirty="0" smtClean="0"/>
              <a:t>), </a:t>
            </a:r>
            <a:r>
              <a:rPr lang="ru-RU" dirty="0" err="1" smtClean="0"/>
              <a:t>Кендерли</a:t>
            </a:r>
            <a:r>
              <a:rPr lang="ru-RU" dirty="0" smtClean="0"/>
              <a:t>, Казахский, Кара-Богаз-Гол, и т.д. Полная территория 50-ти островов около 350 кв. км. Реки Волга, Урал и Эмба текут в Каспийское море от северной стороны.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3654" y="1714488"/>
            <a:ext cx="4530346" cy="347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Каспийское море омывает берега пяти прибрежных государств: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0043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России (Дагестана, Калмыкии и Астраханской области) — на западе и северо-западе, длина береговой линии 695 километров</a:t>
            </a:r>
          </a:p>
          <a:p>
            <a:r>
              <a:rPr lang="ru-RU" dirty="0" smtClean="0"/>
              <a:t>Казахстана — на севере, северо-востоке и востоке, длина береговой линии 2320 километров </a:t>
            </a:r>
          </a:p>
          <a:p>
            <a:r>
              <a:rPr lang="ru-RU" dirty="0" smtClean="0"/>
              <a:t>Туркмении — на юго-востоке, длина береговой линии 1200 километров </a:t>
            </a:r>
          </a:p>
          <a:p>
            <a:r>
              <a:rPr lang="ru-RU" dirty="0" smtClean="0"/>
              <a:t>Ирана — на юге, длина береговой линии — 724 километра </a:t>
            </a:r>
          </a:p>
          <a:p>
            <a:r>
              <a:rPr lang="ru-RU" dirty="0" smtClean="0"/>
              <a:t>Азербайджана — на юго-западе, длина береговой линии 955 километров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625578"/>
            <a:ext cx="2976562" cy="223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261461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Средняя соленость воды в море - 12,7-12,8%, на восточном побережье - 13,2%, в районах близких к устью Волги и Урала - 0,1-0,2%. Уровень моря иногда повышается до 2,5 м, иногда падает до 2 м. Стандартное колебание уровня моря в сезон около 30 см. Известно, что самый низкий уровень моря наблюдался VII- XI веках (до 2-4 м ниже чем сегодня).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6478" y="3888592"/>
            <a:ext cx="4281472" cy="296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81926"/>
            <a:ext cx="9144033" cy="437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42" y="500326"/>
            <a:ext cx="8229600" cy="350017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«КМ»</a:t>
            </a:r>
            <a:r>
              <a:rPr lang="ru-RU" dirty="0" smtClean="0"/>
              <a:t> (</a:t>
            </a:r>
            <a:r>
              <a:rPr lang="ru-RU" b="1" dirty="0" smtClean="0"/>
              <a:t>К</a:t>
            </a:r>
            <a:r>
              <a:rPr lang="ru-RU" dirty="0" smtClean="0"/>
              <a:t>орабль-</a:t>
            </a:r>
            <a:r>
              <a:rPr lang="ru-RU" b="1" dirty="0" smtClean="0"/>
              <a:t>м</a:t>
            </a:r>
            <a:r>
              <a:rPr lang="ru-RU" dirty="0" smtClean="0"/>
              <a:t>акет), за рубежом также известен как «Каспийский Монстр» — экспериментальный </a:t>
            </a:r>
            <a:r>
              <a:rPr lang="ru-RU" dirty="0" err="1" smtClean="0"/>
              <a:t>экраноплан</a:t>
            </a:r>
            <a:r>
              <a:rPr lang="ru-RU" dirty="0" smtClean="0"/>
              <a:t>, разработанный в конструкторском бюро Р. Е. Алексеева.</a:t>
            </a:r>
          </a:p>
          <a:p>
            <a:r>
              <a:rPr lang="ru-RU" dirty="0" smtClean="0"/>
              <a:t>В 1964—1965 годах осуществлялось проектирование и создание уникального, самого большого в мире летательного аппарата — </a:t>
            </a:r>
            <a:r>
              <a:rPr lang="ru-RU" dirty="0" err="1" smtClean="0"/>
              <a:t>экраноплана</a:t>
            </a:r>
            <a:r>
              <a:rPr lang="ru-RU" dirty="0" smtClean="0"/>
              <a:t> КМ, получившего у зарубежных спецслужб название «каспийский монстр». Так расшифровали американцы буквы КМ — корабль-макет — на борту </a:t>
            </a:r>
            <a:r>
              <a:rPr lang="ru-RU" dirty="0" err="1" smtClean="0"/>
              <a:t>экраноплана</a:t>
            </a:r>
            <a:r>
              <a:rPr lang="ru-RU" dirty="0" smtClean="0"/>
              <a:t>. Главным конструктором этого </a:t>
            </a:r>
            <a:r>
              <a:rPr lang="ru-RU" dirty="0" err="1" smtClean="0"/>
              <a:t>экраноплана</a:t>
            </a:r>
            <a:r>
              <a:rPr lang="ru-RU" dirty="0" smtClean="0"/>
              <a:t> был Р. Е. Алексеев, ведущим конструктором — В. П. Ефимов.</a:t>
            </a:r>
          </a:p>
          <a:p>
            <a:r>
              <a:rPr lang="ru-RU" dirty="0" err="1" smtClean="0"/>
              <a:t>Экраноплан</a:t>
            </a:r>
            <a:r>
              <a:rPr lang="ru-RU" dirty="0" smtClean="0"/>
              <a:t> имел размах крыла 37,6 м, длину 92 м, максимальную взлётную массу 544 тонны. До появления самолёта Ан-225 «</a:t>
            </a:r>
            <a:r>
              <a:rPr lang="ru-RU" dirty="0" err="1" smtClean="0"/>
              <a:t>Мрия</a:t>
            </a:r>
            <a:r>
              <a:rPr lang="ru-RU" dirty="0" smtClean="0"/>
              <a:t>» это был самый тяжёлый летательный аппарат в мире.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500042"/>
            <a:ext cx="5286412" cy="6500858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/>
              <a:t>Добыча нефти и газа</a:t>
            </a:r>
          </a:p>
          <a:p>
            <a:r>
              <a:rPr lang="ru-RU" dirty="0" smtClean="0"/>
              <a:t>В Каспийском море разрабатывается множество месторождений нефти и газа. Доказанные ресурсы нефти в Каспийском море составляют около 10 миллиардов тонн, общие ресурсы нефти и </a:t>
            </a:r>
            <a:r>
              <a:rPr lang="ru-RU" dirty="0" err="1" smtClean="0"/>
              <a:t>газоконденсата</a:t>
            </a:r>
            <a:r>
              <a:rPr lang="ru-RU" dirty="0" smtClean="0"/>
              <a:t> оцениваются в 18 — 20 миллиардов тонн.</a:t>
            </a:r>
          </a:p>
          <a:p>
            <a:r>
              <a:rPr lang="ru-RU" dirty="0" smtClean="0"/>
              <a:t>Нефтедобыча в Каспийском море началась в 1820 году, когда на Апшеронском шельфе была пробурена первая нефтяная скважина. Во второй половине XIX века началась добыча нефти в промышленных объёмах на Апшеронском полуострове, затем — и на других территориях.</a:t>
            </a:r>
          </a:p>
          <a:p>
            <a:r>
              <a:rPr lang="ru-RU" dirty="0" smtClean="0"/>
              <a:t>Помимо добычи нефти и газа, на побережье Каспийского моря и каспийском шельфе ведется также добыча соли, известняка, камня, песка, глины.</a:t>
            </a:r>
          </a:p>
          <a:p>
            <a:r>
              <a:rPr lang="ru-RU" b="1" dirty="0" smtClean="0"/>
              <a:t>Экологические проблемы</a:t>
            </a:r>
          </a:p>
          <a:p>
            <a:r>
              <a:rPr lang="ru-RU" dirty="0" smtClean="0"/>
              <a:t>Экологические проблемы Каспийского моря связаны с загрязнением вод в результате добычи и транспортировки нефти на континентальном шельфе, поступлением загрязняющих веществ из Волги и других рек, впадающих в Каспийское море, жизнедеятельностью прибрежных городов, а также затоплением отдельных объектов в связи с повышением уровня Каспийского моря. Хищническая добыча осетровых и их икры, разгул браконьерства приводят к снижению численности осетровых и к вынужденным ограничениям на их добычу и экспорт.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1857364"/>
            <a:ext cx="43815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510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Каспийское море</vt:lpstr>
      <vt:lpstr>Слайд 2</vt:lpstr>
      <vt:lpstr>Площадь и объём</vt:lpstr>
      <vt:lpstr>Слайд 4</vt:lpstr>
      <vt:lpstr>Слайд 5</vt:lpstr>
      <vt:lpstr>Каспийское море омывает берега пяти прибрежных государств: 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Каспийское море</dc:title>
  <dc:creator>11</dc:creator>
  <cp:lastModifiedBy>11</cp:lastModifiedBy>
  <cp:revision>12</cp:revision>
  <dcterms:created xsi:type="dcterms:W3CDTF">2011-02-09T14:41:36Z</dcterms:created>
  <dcterms:modified xsi:type="dcterms:W3CDTF">2011-02-09T15:45:36Z</dcterms:modified>
</cp:coreProperties>
</file>